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709" autoAdjust="0"/>
  </p:normalViewPr>
  <p:slideViewPr>
    <p:cSldViewPr>
      <p:cViewPr varScale="1">
        <p:scale>
          <a:sx n="74" d="100"/>
          <a:sy n="74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7C011C-A258-43FE-8BCC-9ECA4DD86427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FECCAF-9670-407C-9C12-096FCFFCD4B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>rhinos</a:t>
            </a:r>
            <a:endParaRPr lang="en-US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76600"/>
            <a:ext cx="6477000" cy="1371600"/>
          </a:xfr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sz="4400" dirty="0" smtClean="0"/>
              <a:t>By: </a:t>
            </a:r>
            <a:r>
              <a:rPr lang="en-US" sz="4400" dirty="0" err="1" smtClean="0"/>
              <a:t>Aleksandr</a:t>
            </a:r>
            <a:r>
              <a:rPr lang="en-US" sz="4400" dirty="0" smtClean="0"/>
              <a:t> </a:t>
            </a:r>
            <a:r>
              <a:rPr lang="en-US" sz="4400" dirty="0" err="1" smtClean="0"/>
              <a:t>Simonyan</a:t>
            </a:r>
            <a:endParaRPr lang="en-US" sz="4400" b="1" dirty="0"/>
          </a:p>
        </p:txBody>
      </p:sp>
      <p:sp>
        <p:nvSpPr>
          <p:cNvPr id="5" name="Lightning Bolt 4"/>
          <p:cNvSpPr/>
          <p:nvPr/>
        </p:nvSpPr>
        <p:spPr>
          <a:xfrm>
            <a:off x="838200" y="1524000"/>
            <a:ext cx="1143000" cy="1066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ghtning Bolt 5"/>
          <p:cNvSpPr/>
          <p:nvPr/>
        </p:nvSpPr>
        <p:spPr>
          <a:xfrm flipH="1">
            <a:off x="7162800" y="1600200"/>
            <a:ext cx="990600" cy="914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Quad Arrow Callout 6"/>
          <p:cNvSpPr/>
          <p:nvPr/>
        </p:nvSpPr>
        <p:spPr>
          <a:xfrm rot="2579766">
            <a:off x="3962400" y="1219200"/>
            <a:ext cx="1216152" cy="1216152"/>
          </a:xfrm>
          <a:prstGeom prst="quadArrowCallout">
            <a:avLst>
              <a:gd name="adj1" fmla="val 37030"/>
              <a:gd name="adj2" fmla="val 35459"/>
              <a:gd name="adj3" fmla="val 31485"/>
              <a:gd name="adj4" fmla="val 37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/>
          <p:cNvSpPr/>
          <p:nvPr/>
        </p:nvSpPr>
        <p:spPr>
          <a:xfrm>
            <a:off x="4114800" y="304800"/>
            <a:ext cx="914400" cy="914400"/>
          </a:xfrm>
          <a:prstGeom prst="star4">
            <a:avLst>
              <a:gd name="adj" fmla="val 176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2286000" y="129540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-1905000"/>
            <a:ext cx="8229600" cy="47091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5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rhinos</vt:lpstr>
      <vt:lpstr>Slide 2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s224274</dc:creator>
  <cp:lastModifiedBy>s224274</cp:lastModifiedBy>
  <cp:revision>5</cp:revision>
  <dcterms:created xsi:type="dcterms:W3CDTF">2013-12-05T15:26:11Z</dcterms:created>
  <dcterms:modified xsi:type="dcterms:W3CDTF">2013-12-05T15:59:30Z</dcterms:modified>
</cp:coreProperties>
</file>